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3"/>
  </p:handoutMasterIdLst>
  <p:sldIdLst>
    <p:sldId id="256" r:id="rId2"/>
    <p:sldId id="257" r:id="rId3"/>
    <p:sldId id="259" r:id="rId4"/>
    <p:sldId id="260" r:id="rId5"/>
    <p:sldId id="276" r:id="rId6"/>
    <p:sldId id="261" r:id="rId7"/>
    <p:sldId id="275" r:id="rId8"/>
    <p:sldId id="277" r:id="rId9"/>
    <p:sldId id="262" r:id="rId10"/>
    <p:sldId id="278" r:id="rId11"/>
    <p:sldId id="263" r:id="rId12"/>
    <p:sldId id="279" r:id="rId13"/>
    <p:sldId id="280" r:id="rId14"/>
    <p:sldId id="281" r:id="rId15"/>
    <p:sldId id="264" r:id="rId16"/>
    <p:sldId id="265" r:id="rId17"/>
    <p:sldId id="266" r:id="rId18"/>
    <p:sldId id="267" r:id="rId19"/>
    <p:sldId id="268" r:id="rId20"/>
    <p:sldId id="282" r:id="rId21"/>
    <p:sldId id="27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D281EF-E7E2-4AEC-A376-CB2E58EB0687}" type="datetimeFigureOut">
              <a:rPr lang="en-AU" smtClean="0"/>
              <a:t>22/07/2016</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3BD510-BB61-4C3C-A665-2D9D4EA4C09A}" type="slidenum">
              <a:rPr lang="en-AU" smtClean="0"/>
              <a:t>‹#›</a:t>
            </a:fld>
            <a:endParaRPr lang="en-AU"/>
          </a:p>
        </p:txBody>
      </p:sp>
    </p:spTree>
    <p:extLst>
      <p:ext uri="{BB962C8B-B14F-4D97-AF65-F5344CB8AC3E}">
        <p14:creationId xmlns:p14="http://schemas.microsoft.com/office/powerpoint/2010/main" val="182711626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846EAC54-71CF-EA4E-8625-AED538433E45}"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EDCC1-4158-D741-B0EC-099D2D91FD1F}" type="slidenum">
              <a:rPr lang="en-US" smtClean="0"/>
              <a:t>‹#›</a:t>
            </a:fld>
            <a:endParaRPr lang="en-US"/>
          </a:p>
        </p:txBody>
      </p:sp>
    </p:spTree>
    <p:extLst>
      <p:ext uri="{BB962C8B-B14F-4D97-AF65-F5344CB8AC3E}">
        <p14:creationId xmlns:p14="http://schemas.microsoft.com/office/powerpoint/2010/main" val="278400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46EAC54-71CF-EA4E-8625-AED538433E45}"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EDCC1-4158-D741-B0EC-099D2D91FD1F}" type="slidenum">
              <a:rPr lang="en-US" smtClean="0"/>
              <a:t>‹#›</a:t>
            </a:fld>
            <a:endParaRPr lang="en-US"/>
          </a:p>
        </p:txBody>
      </p:sp>
    </p:spTree>
    <p:extLst>
      <p:ext uri="{BB962C8B-B14F-4D97-AF65-F5344CB8AC3E}">
        <p14:creationId xmlns:p14="http://schemas.microsoft.com/office/powerpoint/2010/main" val="4043858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46EAC54-71CF-EA4E-8625-AED538433E45}"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EDCC1-4158-D741-B0EC-099D2D91FD1F}" type="slidenum">
              <a:rPr lang="en-US" smtClean="0"/>
              <a:t>‹#›</a:t>
            </a:fld>
            <a:endParaRPr lang="en-US"/>
          </a:p>
        </p:txBody>
      </p:sp>
    </p:spTree>
    <p:extLst>
      <p:ext uri="{BB962C8B-B14F-4D97-AF65-F5344CB8AC3E}">
        <p14:creationId xmlns:p14="http://schemas.microsoft.com/office/powerpoint/2010/main" val="3253266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46EAC54-71CF-EA4E-8625-AED538433E45}"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EDCC1-4158-D741-B0EC-099D2D91FD1F}" type="slidenum">
              <a:rPr lang="en-US" smtClean="0"/>
              <a:t>‹#›</a:t>
            </a:fld>
            <a:endParaRPr lang="en-US"/>
          </a:p>
        </p:txBody>
      </p:sp>
    </p:spTree>
    <p:extLst>
      <p:ext uri="{BB962C8B-B14F-4D97-AF65-F5344CB8AC3E}">
        <p14:creationId xmlns:p14="http://schemas.microsoft.com/office/powerpoint/2010/main" val="573022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846EAC54-71CF-EA4E-8625-AED538433E45}"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EDCC1-4158-D741-B0EC-099D2D91FD1F}" type="slidenum">
              <a:rPr lang="en-US" smtClean="0"/>
              <a:t>‹#›</a:t>
            </a:fld>
            <a:endParaRPr lang="en-US"/>
          </a:p>
        </p:txBody>
      </p:sp>
    </p:spTree>
    <p:extLst>
      <p:ext uri="{BB962C8B-B14F-4D97-AF65-F5344CB8AC3E}">
        <p14:creationId xmlns:p14="http://schemas.microsoft.com/office/powerpoint/2010/main" val="2877519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846EAC54-71CF-EA4E-8625-AED538433E45}"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EDCC1-4158-D741-B0EC-099D2D91FD1F}" type="slidenum">
              <a:rPr lang="en-US" smtClean="0"/>
              <a:t>‹#›</a:t>
            </a:fld>
            <a:endParaRPr lang="en-US"/>
          </a:p>
        </p:txBody>
      </p:sp>
    </p:spTree>
    <p:extLst>
      <p:ext uri="{BB962C8B-B14F-4D97-AF65-F5344CB8AC3E}">
        <p14:creationId xmlns:p14="http://schemas.microsoft.com/office/powerpoint/2010/main" val="195286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846EAC54-71CF-EA4E-8625-AED538433E45}"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EEDCC1-4158-D741-B0EC-099D2D91FD1F}" type="slidenum">
              <a:rPr lang="en-US" smtClean="0"/>
              <a:t>‹#›</a:t>
            </a:fld>
            <a:endParaRPr lang="en-US"/>
          </a:p>
        </p:txBody>
      </p:sp>
    </p:spTree>
    <p:extLst>
      <p:ext uri="{BB962C8B-B14F-4D97-AF65-F5344CB8AC3E}">
        <p14:creationId xmlns:p14="http://schemas.microsoft.com/office/powerpoint/2010/main" val="256236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846EAC54-71CF-EA4E-8625-AED538433E45}"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EEDCC1-4158-D741-B0EC-099D2D91FD1F}" type="slidenum">
              <a:rPr lang="en-US" smtClean="0"/>
              <a:t>‹#›</a:t>
            </a:fld>
            <a:endParaRPr lang="en-US"/>
          </a:p>
        </p:txBody>
      </p:sp>
    </p:spTree>
    <p:extLst>
      <p:ext uri="{BB962C8B-B14F-4D97-AF65-F5344CB8AC3E}">
        <p14:creationId xmlns:p14="http://schemas.microsoft.com/office/powerpoint/2010/main" val="344856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EAC54-71CF-EA4E-8625-AED538433E45}"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EEDCC1-4158-D741-B0EC-099D2D91FD1F}" type="slidenum">
              <a:rPr lang="en-US" smtClean="0"/>
              <a:t>‹#›</a:t>
            </a:fld>
            <a:endParaRPr lang="en-US"/>
          </a:p>
        </p:txBody>
      </p:sp>
    </p:spTree>
    <p:extLst>
      <p:ext uri="{BB962C8B-B14F-4D97-AF65-F5344CB8AC3E}">
        <p14:creationId xmlns:p14="http://schemas.microsoft.com/office/powerpoint/2010/main" val="2568984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46EAC54-71CF-EA4E-8625-AED538433E45}"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EDCC1-4158-D741-B0EC-099D2D91FD1F}" type="slidenum">
              <a:rPr lang="en-US" smtClean="0"/>
              <a:t>‹#›</a:t>
            </a:fld>
            <a:endParaRPr lang="en-US"/>
          </a:p>
        </p:txBody>
      </p:sp>
    </p:spTree>
    <p:extLst>
      <p:ext uri="{BB962C8B-B14F-4D97-AF65-F5344CB8AC3E}">
        <p14:creationId xmlns:p14="http://schemas.microsoft.com/office/powerpoint/2010/main" val="3426913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46EAC54-71CF-EA4E-8625-AED538433E45}"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EDCC1-4158-D741-B0EC-099D2D91FD1F}" type="slidenum">
              <a:rPr lang="en-US" smtClean="0"/>
              <a:t>‹#›</a:t>
            </a:fld>
            <a:endParaRPr lang="en-US"/>
          </a:p>
        </p:txBody>
      </p:sp>
    </p:spTree>
    <p:extLst>
      <p:ext uri="{BB962C8B-B14F-4D97-AF65-F5344CB8AC3E}">
        <p14:creationId xmlns:p14="http://schemas.microsoft.com/office/powerpoint/2010/main" val="422311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EAC54-71CF-EA4E-8625-AED538433E45}" type="datetimeFigureOut">
              <a:rPr lang="en-US" smtClean="0"/>
              <a:t>7/22/2016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EEDCC1-4158-D741-B0EC-099D2D91FD1F}" type="slidenum">
              <a:rPr lang="en-US" smtClean="0"/>
              <a:t>‹#›</a:t>
            </a:fld>
            <a:endParaRPr lang="en-US"/>
          </a:p>
        </p:txBody>
      </p:sp>
    </p:spTree>
    <p:extLst>
      <p:ext uri="{BB962C8B-B14F-4D97-AF65-F5344CB8AC3E}">
        <p14:creationId xmlns:p14="http://schemas.microsoft.com/office/powerpoint/2010/main" val="2056356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3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r>
              <a:rPr lang="en-AU" sz="6600" dirty="0" smtClean="0">
                <a:latin typeface="Bebas Neue" pitchFamily="34" charset="0"/>
              </a:rPr>
              <a:t>Ephesians </a:t>
            </a:r>
            <a:r>
              <a:rPr lang="en-AU" sz="6600" dirty="0" smtClean="0">
                <a:latin typeface="Bebas Neue" pitchFamily="34" charset="0"/>
              </a:rPr>
              <a:t>2:4-9</a:t>
            </a:r>
            <a:endParaRPr lang="en-AU" sz="3600" dirty="0">
              <a:latin typeface="Bebas Neue" pitchFamily="34" charset="0"/>
            </a:endParaRPr>
          </a:p>
        </p:txBody>
      </p:sp>
      <p:sp>
        <p:nvSpPr>
          <p:cNvPr id="3" name="Content Placeholder 2"/>
          <p:cNvSpPr>
            <a:spLocks noGrp="1"/>
          </p:cNvSpPr>
          <p:nvPr>
            <p:ph idx="1"/>
          </p:nvPr>
        </p:nvSpPr>
        <p:spPr>
          <a:xfrm>
            <a:off x="212435" y="2687782"/>
            <a:ext cx="8682183" cy="3916217"/>
          </a:xfrm>
        </p:spPr>
        <p:txBody>
          <a:bodyPr>
            <a:normAutofit/>
          </a:bodyPr>
          <a:lstStyle/>
          <a:p>
            <a:pPr marL="0" indent="0" algn="ctr">
              <a:buNone/>
            </a:pPr>
            <a:r>
              <a:rPr lang="en-AU" i="1" dirty="0">
                <a:latin typeface="Glegoo" pitchFamily="2" charset="0"/>
                <a:cs typeface="Glegoo" pitchFamily="2" charset="0"/>
              </a:rPr>
              <a:t>4 But because of his great love for us, God, who is rich in mercy, 5 made us alive with Christ even when we were dead in transgressions—it is by grace you have been saved. 6 And God raised us up with Christ and seated us with him in the heavenly realms in Christ Jesus, </a:t>
            </a:r>
            <a:endParaRPr lang="en-AU" i="1" dirty="0">
              <a:latin typeface="Glegoo" pitchFamily="2" charset="0"/>
              <a:cs typeface="Glegoo" pitchFamily="2" charset="0"/>
            </a:endParaRPr>
          </a:p>
        </p:txBody>
      </p:sp>
    </p:spTree>
    <p:extLst>
      <p:ext uri="{BB962C8B-B14F-4D97-AF65-F5344CB8AC3E}">
        <p14:creationId xmlns:p14="http://schemas.microsoft.com/office/powerpoint/2010/main" val="2822253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r>
              <a:rPr lang="en-AU" sz="6600" dirty="0" smtClean="0">
                <a:latin typeface="Bebas Neue" pitchFamily="34" charset="0"/>
              </a:rPr>
              <a:t>Ephesians </a:t>
            </a:r>
            <a:r>
              <a:rPr lang="en-AU" sz="6600" dirty="0" smtClean="0">
                <a:latin typeface="Bebas Neue" pitchFamily="34" charset="0"/>
              </a:rPr>
              <a:t>2:4-9</a:t>
            </a:r>
            <a:endParaRPr lang="en-AU" sz="3600" dirty="0">
              <a:latin typeface="Bebas Neue" pitchFamily="34" charset="0"/>
            </a:endParaRPr>
          </a:p>
        </p:txBody>
      </p:sp>
      <p:sp>
        <p:nvSpPr>
          <p:cNvPr id="3" name="Content Placeholder 2"/>
          <p:cNvSpPr>
            <a:spLocks noGrp="1"/>
          </p:cNvSpPr>
          <p:nvPr>
            <p:ph idx="1"/>
          </p:nvPr>
        </p:nvSpPr>
        <p:spPr>
          <a:xfrm>
            <a:off x="212435" y="2697018"/>
            <a:ext cx="8682183" cy="3906981"/>
          </a:xfrm>
        </p:spPr>
        <p:txBody>
          <a:bodyPr>
            <a:normAutofit lnSpcReduction="10000"/>
          </a:bodyPr>
          <a:lstStyle/>
          <a:p>
            <a:pPr marL="0" indent="0" algn="ctr">
              <a:buNone/>
            </a:pPr>
            <a:r>
              <a:rPr lang="en-AU" i="1" dirty="0" smtClean="0">
                <a:latin typeface="Glegoo" pitchFamily="2" charset="0"/>
                <a:cs typeface="Glegoo" pitchFamily="2" charset="0"/>
              </a:rPr>
              <a:t>7 in order that in the coming ages he might show the incomparable riches of his grace, expressed in his kindness to us in Christ Jesus. 8</a:t>
            </a:r>
            <a:r>
              <a:rPr lang="en-AU" i="1" dirty="0">
                <a:latin typeface="Glegoo" pitchFamily="2" charset="0"/>
                <a:cs typeface="Glegoo" pitchFamily="2" charset="0"/>
              </a:rPr>
              <a:t> For it is by grace you have been saved, through faith—and this is not from yourselves, it is the gift of God— 9 not by works, so that no one can boast</a:t>
            </a:r>
            <a:endParaRPr lang="en-AU" i="1" dirty="0">
              <a:latin typeface="Glegoo" pitchFamily="2" charset="0"/>
              <a:cs typeface="Glegoo" pitchFamily="2" charset="0"/>
            </a:endParaRPr>
          </a:p>
        </p:txBody>
      </p:sp>
    </p:spTree>
    <p:extLst>
      <p:ext uri="{BB962C8B-B14F-4D97-AF65-F5344CB8AC3E}">
        <p14:creationId xmlns:p14="http://schemas.microsoft.com/office/powerpoint/2010/main" val="3601417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r>
              <a:rPr lang="en-AU" sz="6600" dirty="0" smtClean="0">
                <a:latin typeface="Bebas Neue" pitchFamily="34" charset="0"/>
              </a:rPr>
              <a:t>Ephesians </a:t>
            </a:r>
            <a:r>
              <a:rPr lang="en-AU" sz="6600" dirty="0" smtClean="0">
                <a:latin typeface="Bebas Neue" pitchFamily="34" charset="0"/>
              </a:rPr>
              <a:t>2:4-9</a:t>
            </a:r>
            <a:endParaRPr lang="en-AU" sz="3600" dirty="0">
              <a:latin typeface="Bebas Neue" pitchFamily="34" charset="0"/>
            </a:endParaRPr>
          </a:p>
        </p:txBody>
      </p:sp>
      <p:sp>
        <p:nvSpPr>
          <p:cNvPr id="3" name="Content Placeholder 2"/>
          <p:cNvSpPr>
            <a:spLocks noGrp="1"/>
          </p:cNvSpPr>
          <p:nvPr>
            <p:ph idx="1"/>
          </p:nvPr>
        </p:nvSpPr>
        <p:spPr>
          <a:xfrm>
            <a:off x="212435" y="2697018"/>
            <a:ext cx="8682183" cy="3906981"/>
          </a:xfrm>
        </p:spPr>
        <p:txBody>
          <a:bodyPr>
            <a:normAutofit lnSpcReduction="10000"/>
          </a:bodyPr>
          <a:lstStyle/>
          <a:p>
            <a:pPr marL="0" indent="0" algn="ctr">
              <a:buNone/>
            </a:pPr>
            <a:r>
              <a:rPr lang="en-AU" b="1" i="1" dirty="0">
                <a:latin typeface="Glegoo" pitchFamily="2" charset="0"/>
                <a:cs typeface="Glegoo" pitchFamily="2" charset="0"/>
              </a:rPr>
              <a:t>The Message</a:t>
            </a:r>
          </a:p>
          <a:p>
            <a:pPr marL="0" indent="0" algn="ctr">
              <a:buNone/>
            </a:pPr>
            <a:r>
              <a:rPr lang="en-AU" i="1" dirty="0">
                <a:latin typeface="Glegoo" pitchFamily="2" charset="0"/>
                <a:cs typeface="Glegoo" pitchFamily="2" charset="0"/>
              </a:rPr>
              <a:t>Instead, immense in mercy and with an incredible love, he embraced us. He took our sin-dead lives and made us alive in Christ. He did all this on his own, with no help from us! Then he picked us up and set us down in highest heaven in company with Jesus, our Messiah</a:t>
            </a:r>
            <a:r>
              <a:rPr lang="en-AU" i="1" dirty="0" smtClean="0">
                <a:latin typeface="Glegoo" pitchFamily="2" charset="0"/>
                <a:cs typeface="Glegoo" pitchFamily="2" charset="0"/>
              </a:rPr>
              <a:t>.</a:t>
            </a:r>
            <a:endParaRPr lang="en-AU" i="1" dirty="0">
              <a:latin typeface="Glegoo" pitchFamily="2" charset="0"/>
              <a:cs typeface="Glegoo" pitchFamily="2" charset="0"/>
            </a:endParaRPr>
          </a:p>
        </p:txBody>
      </p:sp>
    </p:spTree>
    <p:extLst>
      <p:ext uri="{BB962C8B-B14F-4D97-AF65-F5344CB8AC3E}">
        <p14:creationId xmlns:p14="http://schemas.microsoft.com/office/powerpoint/2010/main" val="2840319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r>
              <a:rPr lang="en-AU" sz="6600" dirty="0" smtClean="0">
                <a:latin typeface="Bebas Neue" pitchFamily="34" charset="0"/>
              </a:rPr>
              <a:t>Ephesians </a:t>
            </a:r>
            <a:r>
              <a:rPr lang="en-AU" sz="6600" dirty="0" smtClean="0">
                <a:latin typeface="Bebas Neue" pitchFamily="34" charset="0"/>
              </a:rPr>
              <a:t>2:4-9</a:t>
            </a:r>
            <a:endParaRPr lang="en-AU" sz="3600" dirty="0">
              <a:latin typeface="Bebas Neue" pitchFamily="34" charset="0"/>
            </a:endParaRPr>
          </a:p>
        </p:txBody>
      </p:sp>
      <p:sp>
        <p:nvSpPr>
          <p:cNvPr id="3" name="Content Placeholder 2"/>
          <p:cNvSpPr>
            <a:spLocks noGrp="1"/>
          </p:cNvSpPr>
          <p:nvPr>
            <p:ph idx="1"/>
          </p:nvPr>
        </p:nvSpPr>
        <p:spPr>
          <a:xfrm>
            <a:off x="212435" y="2697018"/>
            <a:ext cx="8682183" cy="3906981"/>
          </a:xfrm>
        </p:spPr>
        <p:txBody>
          <a:bodyPr>
            <a:normAutofit/>
          </a:bodyPr>
          <a:lstStyle/>
          <a:p>
            <a:pPr marL="0" indent="0" algn="ctr">
              <a:buNone/>
            </a:pPr>
            <a:r>
              <a:rPr lang="en-AU" b="1" i="1" dirty="0">
                <a:latin typeface="Glegoo" pitchFamily="2" charset="0"/>
                <a:cs typeface="Glegoo" pitchFamily="2" charset="0"/>
              </a:rPr>
              <a:t>The Message</a:t>
            </a:r>
          </a:p>
          <a:p>
            <a:pPr marL="0" indent="0" algn="ctr">
              <a:buNone/>
            </a:pPr>
            <a:r>
              <a:rPr lang="en-AU" i="1" dirty="0">
                <a:latin typeface="Glegoo" pitchFamily="2" charset="0"/>
                <a:cs typeface="Glegoo" pitchFamily="2" charset="0"/>
              </a:rPr>
              <a:t> Now God has us where he wants us, with all the time in this world and the next to shower grace and kindness upon us in Christ Jesus. Saving is all his idea, and all his work. All we do is trust him enough to let him do it</a:t>
            </a:r>
            <a:r>
              <a:rPr lang="en-AU" i="1" dirty="0" smtClean="0">
                <a:latin typeface="Glegoo" pitchFamily="2" charset="0"/>
                <a:cs typeface="Glegoo" pitchFamily="2" charset="0"/>
              </a:rPr>
              <a:t>.</a:t>
            </a:r>
            <a:endParaRPr lang="en-AU" i="1" dirty="0">
              <a:latin typeface="Glegoo" pitchFamily="2" charset="0"/>
              <a:cs typeface="Glegoo" pitchFamily="2" charset="0"/>
            </a:endParaRPr>
          </a:p>
          <a:p>
            <a:pPr marL="0" indent="0" algn="ctr">
              <a:buNone/>
            </a:pPr>
            <a:endParaRPr lang="en-AU" i="1" dirty="0" smtClean="0">
              <a:latin typeface="Glegoo" pitchFamily="2" charset="0"/>
              <a:cs typeface="Glegoo" pitchFamily="2" charset="0"/>
            </a:endParaRPr>
          </a:p>
          <a:p>
            <a:pPr marL="0" indent="0" algn="ctr">
              <a:buNone/>
            </a:pPr>
            <a:endParaRPr lang="en-AU" i="1" dirty="0">
              <a:latin typeface="Glegoo" pitchFamily="2" charset="0"/>
              <a:cs typeface="Glegoo" pitchFamily="2" charset="0"/>
            </a:endParaRPr>
          </a:p>
        </p:txBody>
      </p:sp>
    </p:spTree>
    <p:extLst>
      <p:ext uri="{BB962C8B-B14F-4D97-AF65-F5344CB8AC3E}">
        <p14:creationId xmlns:p14="http://schemas.microsoft.com/office/powerpoint/2010/main" val="1545448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r>
              <a:rPr lang="en-AU" sz="6600" dirty="0" smtClean="0">
                <a:latin typeface="Bebas Neue" pitchFamily="34" charset="0"/>
              </a:rPr>
              <a:t>Ephesians </a:t>
            </a:r>
            <a:r>
              <a:rPr lang="en-AU" sz="6600" dirty="0" smtClean="0">
                <a:latin typeface="Bebas Neue" pitchFamily="34" charset="0"/>
              </a:rPr>
              <a:t>2:4-9</a:t>
            </a:r>
            <a:endParaRPr lang="en-AU" sz="3600" dirty="0">
              <a:latin typeface="Bebas Neue" pitchFamily="34" charset="0"/>
            </a:endParaRPr>
          </a:p>
        </p:txBody>
      </p:sp>
      <p:sp>
        <p:nvSpPr>
          <p:cNvPr id="3" name="Content Placeholder 2"/>
          <p:cNvSpPr>
            <a:spLocks noGrp="1"/>
          </p:cNvSpPr>
          <p:nvPr>
            <p:ph idx="1"/>
          </p:nvPr>
        </p:nvSpPr>
        <p:spPr>
          <a:xfrm>
            <a:off x="212435" y="2697018"/>
            <a:ext cx="8682183" cy="3906981"/>
          </a:xfrm>
        </p:spPr>
        <p:txBody>
          <a:bodyPr>
            <a:normAutofit/>
          </a:bodyPr>
          <a:lstStyle/>
          <a:p>
            <a:pPr marL="0" indent="0" algn="ctr">
              <a:buNone/>
            </a:pPr>
            <a:r>
              <a:rPr lang="en-AU" b="1" i="1" dirty="0">
                <a:latin typeface="Glegoo" pitchFamily="2" charset="0"/>
                <a:cs typeface="Glegoo" pitchFamily="2" charset="0"/>
              </a:rPr>
              <a:t>The Message</a:t>
            </a:r>
          </a:p>
          <a:p>
            <a:pPr marL="0" indent="0" algn="ctr">
              <a:buNone/>
            </a:pPr>
            <a:r>
              <a:rPr lang="en-AU" i="1" dirty="0">
                <a:latin typeface="Glegoo" pitchFamily="2" charset="0"/>
                <a:cs typeface="Glegoo" pitchFamily="2" charset="0"/>
              </a:rPr>
              <a:t> </a:t>
            </a:r>
            <a:r>
              <a:rPr lang="en-AU" i="1" dirty="0" smtClean="0">
                <a:latin typeface="Glegoo" pitchFamily="2" charset="0"/>
                <a:cs typeface="Glegoo" pitchFamily="2" charset="0"/>
              </a:rPr>
              <a:t>It’s </a:t>
            </a:r>
            <a:r>
              <a:rPr lang="en-AU" i="1" dirty="0">
                <a:latin typeface="Glegoo" pitchFamily="2" charset="0"/>
                <a:cs typeface="Glegoo" pitchFamily="2" charset="0"/>
              </a:rPr>
              <a:t>God’s gift from start to finish! We don’t play the major role. If we did, we’d probably go around bragging that we’d done the whole thing! No, we neither make nor save ourselves. God does both the making and saving</a:t>
            </a:r>
          </a:p>
          <a:p>
            <a:pPr marL="0" indent="0" algn="ctr">
              <a:buNone/>
            </a:pPr>
            <a:endParaRPr lang="en-AU" i="1" dirty="0" smtClean="0">
              <a:latin typeface="Glegoo" pitchFamily="2" charset="0"/>
              <a:cs typeface="Glegoo" pitchFamily="2" charset="0"/>
            </a:endParaRPr>
          </a:p>
          <a:p>
            <a:pPr marL="0" indent="0" algn="ctr">
              <a:buNone/>
            </a:pPr>
            <a:endParaRPr lang="en-AU" i="1" dirty="0">
              <a:latin typeface="Glegoo" pitchFamily="2" charset="0"/>
              <a:cs typeface="Glegoo" pitchFamily="2" charset="0"/>
            </a:endParaRPr>
          </a:p>
        </p:txBody>
      </p:sp>
    </p:spTree>
    <p:extLst>
      <p:ext uri="{BB962C8B-B14F-4D97-AF65-F5344CB8AC3E}">
        <p14:creationId xmlns:p14="http://schemas.microsoft.com/office/powerpoint/2010/main" val="1450819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10619"/>
            <a:ext cx="8229600" cy="3115543"/>
          </a:xfrm>
        </p:spPr>
        <p:txBody>
          <a:bodyPr>
            <a:normAutofit/>
          </a:bodyPr>
          <a:lstStyle/>
          <a:p>
            <a:pPr marL="0" indent="0" algn="ctr">
              <a:buNone/>
            </a:pPr>
            <a:endParaRPr lang="en-AU" i="1" dirty="0">
              <a:latin typeface="Glegoo" pitchFamily="2" charset="0"/>
              <a:cs typeface="Glegoo" pitchFamily="2" charset="0"/>
            </a:endParaRPr>
          </a:p>
        </p:txBody>
      </p:sp>
      <p:sp>
        <p:nvSpPr>
          <p:cNvPr id="4" name="Title 3"/>
          <p:cNvSpPr>
            <a:spLocks noGrp="1"/>
          </p:cNvSpPr>
          <p:nvPr>
            <p:ph type="title"/>
          </p:nvPr>
        </p:nvSpPr>
        <p:spPr/>
        <p:txBody>
          <a:bodyPr/>
          <a:lstStyle/>
          <a:p>
            <a:endParaRPr lang="en-AU"/>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625600" y="2170544"/>
            <a:ext cx="5898168" cy="4422921"/>
          </a:xfrm>
          <a:prstGeom prst="rect">
            <a:avLst/>
          </a:prstGeom>
          <a:noFill/>
        </p:spPr>
      </p:pic>
    </p:spTree>
    <p:extLst>
      <p:ext uri="{BB962C8B-B14F-4D97-AF65-F5344CB8AC3E}">
        <p14:creationId xmlns:p14="http://schemas.microsoft.com/office/powerpoint/2010/main" val="3495585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endParaRPr lang="en-AU" sz="1600" dirty="0">
              <a:latin typeface="Bebas Neue" pitchFamily="34" charset="0"/>
            </a:endParaRPr>
          </a:p>
        </p:txBody>
      </p:sp>
      <p:sp>
        <p:nvSpPr>
          <p:cNvPr id="3" name="Content Placeholder 2"/>
          <p:cNvSpPr>
            <a:spLocks noGrp="1"/>
          </p:cNvSpPr>
          <p:nvPr>
            <p:ph idx="1"/>
          </p:nvPr>
        </p:nvSpPr>
        <p:spPr>
          <a:xfrm>
            <a:off x="457200" y="3010619"/>
            <a:ext cx="8229600" cy="3115543"/>
          </a:xfrm>
        </p:spPr>
        <p:txBody>
          <a:bodyPr>
            <a:normAutofit/>
          </a:bodyPr>
          <a:lstStyle/>
          <a:p>
            <a:pPr marL="0" indent="0" algn="ctr">
              <a:buNone/>
            </a:pPr>
            <a:r>
              <a:rPr lang="en-AU" i="1" dirty="0">
                <a:latin typeface="Glegoo" pitchFamily="2" charset="0"/>
                <a:cs typeface="Glegoo" pitchFamily="2" charset="0"/>
              </a:rPr>
              <a:t>We are God’s garden of restored people</a:t>
            </a:r>
            <a:endParaRPr lang="en-AU" i="1" dirty="0">
              <a:latin typeface="Glegoo" pitchFamily="2" charset="0"/>
              <a:cs typeface="Glegoo" pitchFamily="2" charset="0"/>
            </a:endParaRPr>
          </a:p>
        </p:txBody>
      </p:sp>
    </p:spTree>
    <p:extLst>
      <p:ext uri="{BB962C8B-B14F-4D97-AF65-F5344CB8AC3E}">
        <p14:creationId xmlns:p14="http://schemas.microsoft.com/office/powerpoint/2010/main" val="4039762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endParaRPr lang="en-AU" sz="1600" dirty="0">
              <a:latin typeface="Bebas Neue" pitchFamily="34" charset="0"/>
            </a:endParaRPr>
          </a:p>
        </p:txBody>
      </p:sp>
      <p:sp>
        <p:nvSpPr>
          <p:cNvPr id="3" name="Content Placeholder 2"/>
          <p:cNvSpPr>
            <a:spLocks noGrp="1"/>
          </p:cNvSpPr>
          <p:nvPr>
            <p:ph idx="1"/>
          </p:nvPr>
        </p:nvSpPr>
        <p:spPr>
          <a:xfrm>
            <a:off x="457200" y="3010619"/>
            <a:ext cx="8229600" cy="3115543"/>
          </a:xfrm>
        </p:spPr>
        <p:txBody>
          <a:bodyPr>
            <a:normAutofit fontScale="92500" lnSpcReduction="20000"/>
          </a:bodyPr>
          <a:lstStyle/>
          <a:p>
            <a:pPr marL="0" indent="0" algn="ctr">
              <a:buNone/>
            </a:pPr>
            <a:r>
              <a:rPr lang="en-AU" i="1" dirty="0">
                <a:latin typeface="Glegoo" pitchFamily="2" charset="0"/>
                <a:cs typeface="Glegoo" pitchFamily="2" charset="0"/>
              </a:rPr>
              <a:t>4 But because of his great love for us, God, who is rich in mercy, 5 made us alive with Christ even when we were dead in transgressions—it is by grace you have been saved. </a:t>
            </a:r>
          </a:p>
          <a:p>
            <a:pPr marL="0" indent="0" algn="ctr">
              <a:buNone/>
            </a:pPr>
            <a:endParaRPr lang="en-AU" i="1" dirty="0">
              <a:latin typeface="Glegoo" pitchFamily="2" charset="0"/>
              <a:cs typeface="Glegoo" pitchFamily="2" charset="0"/>
            </a:endParaRPr>
          </a:p>
          <a:p>
            <a:pPr marL="0" indent="0" algn="ctr">
              <a:buNone/>
            </a:pPr>
            <a:r>
              <a:rPr lang="en-AU" b="1" i="1" dirty="0">
                <a:latin typeface="Glegoo" pitchFamily="2" charset="0"/>
                <a:cs typeface="Glegoo" pitchFamily="2" charset="0"/>
              </a:rPr>
              <a:t>Pictures of mercy and grace</a:t>
            </a:r>
            <a:endParaRPr lang="en-AU" b="1" i="1" dirty="0">
              <a:latin typeface="Glegoo" pitchFamily="2" charset="0"/>
              <a:cs typeface="Glegoo" pitchFamily="2" charset="0"/>
            </a:endParaRPr>
          </a:p>
        </p:txBody>
      </p:sp>
    </p:spTree>
    <p:extLst>
      <p:ext uri="{BB962C8B-B14F-4D97-AF65-F5344CB8AC3E}">
        <p14:creationId xmlns:p14="http://schemas.microsoft.com/office/powerpoint/2010/main" val="1022995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endParaRPr lang="en-AU" sz="1600" dirty="0">
              <a:latin typeface="Bebas Neue" pitchFamily="34" charset="0"/>
            </a:endParaRPr>
          </a:p>
        </p:txBody>
      </p:sp>
      <p:sp>
        <p:nvSpPr>
          <p:cNvPr id="3" name="Content Placeholder 2"/>
          <p:cNvSpPr>
            <a:spLocks noGrp="1"/>
          </p:cNvSpPr>
          <p:nvPr>
            <p:ph idx="1"/>
          </p:nvPr>
        </p:nvSpPr>
        <p:spPr>
          <a:xfrm>
            <a:off x="230909" y="2576945"/>
            <a:ext cx="8608291" cy="3777673"/>
          </a:xfrm>
        </p:spPr>
        <p:txBody>
          <a:bodyPr>
            <a:normAutofit/>
          </a:bodyPr>
          <a:lstStyle/>
          <a:p>
            <a:pPr marL="0" indent="0" algn="ctr">
              <a:buNone/>
            </a:pPr>
            <a:r>
              <a:rPr lang="en-AU" i="1" dirty="0">
                <a:latin typeface="Glegoo" pitchFamily="2" charset="0"/>
                <a:cs typeface="Glegoo" pitchFamily="2" charset="0"/>
              </a:rPr>
              <a:t>6 And God raised us up with Christ and seated us with him in the heavenly realms in Christ Jesus, </a:t>
            </a:r>
          </a:p>
          <a:p>
            <a:pPr marL="0" indent="0" algn="ctr">
              <a:buNone/>
            </a:pPr>
            <a:r>
              <a:rPr lang="en-AU" i="1" dirty="0">
                <a:latin typeface="Glegoo" pitchFamily="2" charset="0"/>
                <a:cs typeface="Glegoo" pitchFamily="2" charset="0"/>
              </a:rPr>
              <a:t>7 in order that in the coming ages he might show the incomparable riches of his grace, expressed in his kindness to us in Christ Jesus.</a:t>
            </a:r>
            <a:endParaRPr lang="en-AU" i="1" dirty="0">
              <a:latin typeface="Glegoo" pitchFamily="2" charset="0"/>
              <a:cs typeface="Glegoo" pitchFamily="2" charset="0"/>
            </a:endParaRPr>
          </a:p>
        </p:txBody>
      </p:sp>
    </p:spTree>
    <p:extLst>
      <p:ext uri="{BB962C8B-B14F-4D97-AF65-F5344CB8AC3E}">
        <p14:creationId xmlns:p14="http://schemas.microsoft.com/office/powerpoint/2010/main" val="692328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endParaRPr lang="en-AU" sz="1600" dirty="0">
              <a:latin typeface="Bebas Neue" pitchFamily="34" charset="0"/>
            </a:endParaRPr>
          </a:p>
        </p:txBody>
      </p:sp>
      <p:sp>
        <p:nvSpPr>
          <p:cNvPr id="3" name="Content Placeholder 2"/>
          <p:cNvSpPr>
            <a:spLocks noGrp="1"/>
          </p:cNvSpPr>
          <p:nvPr>
            <p:ph idx="1"/>
          </p:nvPr>
        </p:nvSpPr>
        <p:spPr>
          <a:xfrm>
            <a:off x="457200" y="3010619"/>
            <a:ext cx="8229600" cy="3115543"/>
          </a:xfrm>
        </p:spPr>
        <p:txBody>
          <a:bodyPr>
            <a:normAutofit/>
          </a:bodyPr>
          <a:lstStyle/>
          <a:p>
            <a:pPr marL="0" indent="0" algn="ctr">
              <a:buNone/>
            </a:pPr>
            <a:r>
              <a:rPr lang="en-AU" i="1" dirty="0">
                <a:latin typeface="Glegoo" pitchFamily="2" charset="0"/>
                <a:cs typeface="Glegoo" pitchFamily="2" charset="0"/>
              </a:rPr>
              <a:t>For it is by grace you have been saved, through faith—and this is not from yourselves, it is the gift of God— 9 not by works, so that no one can boast</a:t>
            </a:r>
            <a:endParaRPr lang="en-AU" i="1" dirty="0">
              <a:latin typeface="Glegoo" pitchFamily="2" charset="0"/>
              <a:cs typeface="Glegoo" pitchFamily="2" charset="0"/>
            </a:endParaRPr>
          </a:p>
        </p:txBody>
      </p:sp>
    </p:spTree>
    <p:extLst>
      <p:ext uri="{BB962C8B-B14F-4D97-AF65-F5344CB8AC3E}">
        <p14:creationId xmlns:p14="http://schemas.microsoft.com/office/powerpoint/2010/main" val="2680597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r>
              <a:rPr lang="en-AU" sz="6600" dirty="0" smtClean="0">
                <a:latin typeface="Bebas Neue" pitchFamily="34" charset="0"/>
              </a:rPr>
              <a:t>Who do you think we are?</a:t>
            </a:r>
            <a:endParaRPr lang="en-AU" sz="6600" dirty="0">
              <a:latin typeface="Bebas Neue" pitchFamily="34" charset="0"/>
            </a:endParaRPr>
          </a:p>
        </p:txBody>
      </p:sp>
      <p:sp>
        <p:nvSpPr>
          <p:cNvPr id="6" name="Title 1"/>
          <p:cNvSpPr txBox="1">
            <a:spLocks/>
          </p:cNvSpPr>
          <p:nvPr/>
        </p:nvSpPr>
        <p:spPr>
          <a:xfrm>
            <a:off x="369454" y="2873221"/>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6600" dirty="0" smtClean="0">
                <a:latin typeface="Bebas Neue" pitchFamily="34" charset="0"/>
              </a:rPr>
              <a:t>Bad news . . .  Good news</a:t>
            </a:r>
            <a:endParaRPr lang="en-AU" sz="6600" dirty="0">
              <a:latin typeface="Bebas Neue" pitchFamily="34" charset="0"/>
            </a:endParaRPr>
          </a:p>
        </p:txBody>
      </p:sp>
    </p:spTree>
    <p:extLst>
      <p:ext uri="{BB962C8B-B14F-4D97-AF65-F5344CB8AC3E}">
        <p14:creationId xmlns:p14="http://schemas.microsoft.com/office/powerpoint/2010/main" val="3721105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endParaRPr lang="en-AU" sz="1600" dirty="0">
              <a:latin typeface="Bebas Neue" pitchFamily="34" charset="0"/>
            </a:endParaRPr>
          </a:p>
        </p:txBody>
      </p:sp>
      <p:sp>
        <p:nvSpPr>
          <p:cNvPr id="3" name="Content Placeholder 2"/>
          <p:cNvSpPr>
            <a:spLocks noGrp="1"/>
          </p:cNvSpPr>
          <p:nvPr>
            <p:ph idx="1"/>
          </p:nvPr>
        </p:nvSpPr>
        <p:spPr>
          <a:xfrm>
            <a:off x="457200" y="2623127"/>
            <a:ext cx="8229600" cy="3805382"/>
          </a:xfrm>
        </p:spPr>
        <p:txBody>
          <a:bodyPr>
            <a:normAutofit lnSpcReduction="10000"/>
          </a:bodyPr>
          <a:lstStyle/>
          <a:p>
            <a:pPr marL="0" indent="0" algn="ctr">
              <a:buNone/>
            </a:pPr>
            <a:r>
              <a:rPr lang="en-AU" i="1" dirty="0">
                <a:latin typeface="Glegoo" pitchFamily="2" charset="0"/>
                <a:cs typeface="Glegoo" pitchFamily="2" charset="0"/>
              </a:rPr>
              <a:t>10 For we are God’s handiwork, created in Christ Jesus to do good works, which God prepared in advance for us to do</a:t>
            </a:r>
            <a:r>
              <a:rPr lang="en-AU" i="1" dirty="0" smtClean="0">
                <a:latin typeface="Glegoo" pitchFamily="2" charset="0"/>
                <a:cs typeface="Glegoo" pitchFamily="2" charset="0"/>
              </a:rPr>
              <a:t>.</a:t>
            </a:r>
          </a:p>
          <a:p>
            <a:pPr marL="0" indent="0" algn="ctr">
              <a:buNone/>
            </a:pPr>
            <a:endParaRPr lang="en-AU" i="1" dirty="0">
              <a:latin typeface="Glegoo" pitchFamily="2" charset="0"/>
              <a:cs typeface="Glegoo" pitchFamily="2" charset="0"/>
            </a:endParaRPr>
          </a:p>
          <a:p>
            <a:pPr marL="0" indent="0">
              <a:buNone/>
            </a:pPr>
            <a:r>
              <a:rPr lang="en-AU" i="1" dirty="0">
                <a:latin typeface="Glegoo" pitchFamily="2" charset="0"/>
                <a:cs typeface="Glegoo" pitchFamily="2" charset="0"/>
              </a:rPr>
              <a:t>Good news:</a:t>
            </a:r>
          </a:p>
          <a:p>
            <a:r>
              <a:rPr lang="en-AU" i="1" dirty="0">
                <a:latin typeface="Glegoo" pitchFamily="2" charset="0"/>
                <a:cs typeface="Glegoo" pitchFamily="2" charset="0"/>
              </a:rPr>
              <a:t>Who we are </a:t>
            </a:r>
          </a:p>
          <a:p>
            <a:r>
              <a:rPr lang="en-AU" i="1" dirty="0">
                <a:latin typeface="Glegoo" pitchFamily="2" charset="0"/>
                <a:cs typeface="Glegoo" pitchFamily="2" charset="0"/>
              </a:rPr>
              <a:t>Our purpose</a:t>
            </a:r>
            <a:endParaRPr lang="en-AU" i="1" dirty="0">
              <a:latin typeface="Glegoo" pitchFamily="2" charset="0"/>
              <a:cs typeface="Glegoo" pitchFamily="2" charset="0"/>
            </a:endParaRPr>
          </a:p>
        </p:txBody>
      </p:sp>
    </p:spTree>
    <p:extLst>
      <p:ext uri="{BB962C8B-B14F-4D97-AF65-F5344CB8AC3E}">
        <p14:creationId xmlns:p14="http://schemas.microsoft.com/office/powerpoint/2010/main" val="20387022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871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707454" y="2309091"/>
            <a:ext cx="3591746" cy="4441690"/>
          </a:xfrm>
          <a:prstGeom prst="rect">
            <a:avLst/>
          </a:prstGeom>
          <a:noFill/>
        </p:spPr>
      </p:pic>
    </p:spTree>
    <p:extLst>
      <p:ext uri="{BB962C8B-B14F-4D97-AF65-F5344CB8AC3E}">
        <p14:creationId xmlns:p14="http://schemas.microsoft.com/office/powerpoint/2010/main" val="283238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76945" y="2281382"/>
            <a:ext cx="3848087" cy="4243242"/>
          </a:xfrm>
          <a:noFill/>
        </p:spPr>
      </p:pic>
    </p:spTree>
    <p:extLst>
      <p:ext uri="{BB962C8B-B14F-4D97-AF65-F5344CB8AC3E}">
        <p14:creationId xmlns:p14="http://schemas.microsoft.com/office/powerpoint/2010/main" val="659557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r>
              <a:rPr lang="en-AU" sz="6600" dirty="0">
                <a:latin typeface="Bebas Neue" pitchFamily="34" charset="0"/>
              </a:rPr>
              <a:t>Ephesians 2:1-3</a:t>
            </a:r>
          </a:p>
        </p:txBody>
      </p:sp>
      <p:sp>
        <p:nvSpPr>
          <p:cNvPr id="3" name="Content Placeholder 2"/>
          <p:cNvSpPr>
            <a:spLocks noGrp="1"/>
          </p:cNvSpPr>
          <p:nvPr>
            <p:ph idx="1"/>
          </p:nvPr>
        </p:nvSpPr>
        <p:spPr>
          <a:xfrm>
            <a:off x="157017" y="2503055"/>
            <a:ext cx="8857673" cy="4221018"/>
          </a:xfrm>
        </p:spPr>
        <p:txBody>
          <a:bodyPr>
            <a:normAutofit/>
          </a:bodyPr>
          <a:lstStyle/>
          <a:p>
            <a:pPr marL="0" indent="0" algn="ctr">
              <a:buNone/>
            </a:pPr>
            <a:r>
              <a:rPr lang="en-AU" i="1" dirty="0" smtClean="0">
                <a:latin typeface="Glegoo" pitchFamily="2" charset="0"/>
                <a:cs typeface="Glegoo" pitchFamily="2" charset="0"/>
              </a:rPr>
              <a:t>1 As </a:t>
            </a:r>
            <a:r>
              <a:rPr lang="en-AU" i="1" dirty="0">
                <a:latin typeface="Glegoo" pitchFamily="2" charset="0"/>
                <a:cs typeface="Glegoo" pitchFamily="2" charset="0"/>
              </a:rPr>
              <a:t>for you, you were dead in your transgressions and sins, 2 in which you used to live when you followed the ways of this world and of the ruler of the kingdom of the air, the spirit who is now at work in those who are disobedient. </a:t>
            </a:r>
            <a:endParaRPr lang="en-AU" i="1" dirty="0">
              <a:latin typeface="Glegoo" pitchFamily="2" charset="0"/>
              <a:cs typeface="Glegoo" pitchFamily="2" charset="0"/>
            </a:endParaRPr>
          </a:p>
        </p:txBody>
      </p:sp>
    </p:spTree>
    <p:extLst>
      <p:ext uri="{BB962C8B-B14F-4D97-AF65-F5344CB8AC3E}">
        <p14:creationId xmlns:p14="http://schemas.microsoft.com/office/powerpoint/2010/main" val="3512653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r>
              <a:rPr lang="en-AU" sz="6600" dirty="0">
                <a:latin typeface="Bebas Neue" pitchFamily="34" charset="0"/>
              </a:rPr>
              <a:t>Ephesians 2:1-3</a:t>
            </a:r>
          </a:p>
        </p:txBody>
      </p:sp>
      <p:sp>
        <p:nvSpPr>
          <p:cNvPr id="3" name="Content Placeholder 2"/>
          <p:cNvSpPr>
            <a:spLocks noGrp="1"/>
          </p:cNvSpPr>
          <p:nvPr>
            <p:ph idx="1"/>
          </p:nvPr>
        </p:nvSpPr>
        <p:spPr>
          <a:xfrm>
            <a:off x="157017" y="2503055"/>
            <a:ext cx="8857673" cy="4221018"/>
          </a:xfrm>
        </p:spPr>
        <p:txBody>
          <a:bodyPr>
            <a:normAutofit/>
          </a:bodyPr>
          <a:lstStyle/>
          <a:p>
            <a:pPr marL="0" indent="0" algn="ctr">
              <a:buNone/>
            </a:pPr>
            <a:r>
              <a:rPr lang="en-AU" i="1" dirty="0" smtClean="0">
                <a:latin typeface="Glegoo" pitchFamily="2" charset="0"/>
                <a:cs typeface="Glegoo" pitchFamily="2" charset="0"/>
              </a:rPr>
              <a:t>3</a:t>
            </a:r>
            <a:r>
              <a:rPr lang="en-AU" i="1" dirty="0">
                <a:latin typeface="Glegoo" pitchFamily="2" charset="0"/>
                <a:cs typeface="Glegoo" pitchFamily="2" charset="0"/>
              </a:rPr>
              <a:t> All of us also lived among them at one time, gratifying the cravings of our flesh and following its desires and thoughts. Like the rest, we were by nature deserving of wrath</a:t>
            </a:r>
            <a:endParaRPr lang="en-AU" i="1" dirty="0">
              <a:latin typeface="Glegoo" pitchFamily="2" charset="0"/>
              <a:cs typeface="Glegoo" pitchFamily="2" charset="0"/>
            </a:endParaRPr>
          </a:p>
        </p:txBody>
      </p:sp>
    </p:spTree>
    <p:extLst>
      <p:ext uri="{BB962C8B-B14F-4D97-AF65-F5344CB8AC3E}">
        <p14:creationId xmlns:p14="http://schemas.microsoft.com/office/powerpoint/2010/main" val="685530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r>
              <a:rPr lang="en-AU" sz="6600" dirty="0">
                <a:latin typeface="Bebas Neue" pitchFamily="34" charset="0"/>
              </a:rPr>
              <a:t>Ephesians </a:t>
            </a:r>
            <a:r>
              <a:rPr lang="en-AU" sz="6600" dirty="0" smtClean="0">
                <a:latin typeface="Bebas Neue" pitchFamily="34" charset="0"/>
              </a:rPr>
              <a:t>2:1-3 </a:t>
            </a:r>
            <a:endParaRPr lang="en-AU" sz="6600" dirty="0">
              <a:latin typeface="Bebas Neue" pitchFamily="34" charset="0"/>
            </a:endParaRPr>
          </a:p>
        </p:txBody>
      </p:sp>
      <p:sp>
        <p:nvSpPr>
          <p:cNvPr id="3" name="Content Placeholder 2"/>
          <p:cNvSpPr>
            <a:spLocks noGrp="1"/>
          </p:cNvSpPr>
          <p:nvPr>
            <p:ph idx="1"/>
          </p:nvPr>
        </p:nvSpPr>
        <p:spPr>
          <a:xfrm>
            <a:off x="0" y="2441542"/>
            <a:ext cx="9143999" cy="4416458"/>
          </a:xfrm>
        </p:spPr>
        <p:txBody>
          <a:bodyPr>
            <a:normAutofit/>
          </a:bodyPr>
          <a:lstStyle/>
          <a:p>
            <a:pPr marL="0" indent="0" algn="ctr">
              <a:buNone/>
            </a:pPr>
            <a:r>
              <a:rPr lang="en-AU" b="1" i="1" dirty="0" smtClean="0">
                <a:latin typeface="Glegoo" pitchFamily="2" charset="0"/>
                <a:cs typeface="Glegoo" pitchFamily="2" charset="0"/>
              </a:rPr>
              <a:t>The Message</a:t>
            </a:r>
          </a:p>
          <a:p>
            <a:pPr marL="0" indent="0" algn="ctr">
              <a:buNone/>
            </a:pPr>
            <a:r>
              <a:rPr lang="en-AU" i="1" dirty="0" smtClean="0">
                <a:latin typeface="Glegoo" pitchFamily="2" charset="0"/>
                <a:cs typeface="Glegoo" pitchFamily="2" charset="0"/>
              </a:rPr>
              <a:t>It </a:t>
            </a:r>
            <a:r>
              <a:rPr lang="en-AU" i="1" dirty="0">
                <a:latin typeface="Glegoo" pitchFamily="2" charset="0"/>
                <a:cs typeface="Glegoo" pitchFamily="2" charset="0"/>
              </a:rPr>
              <a:t>wasn’t so long ago that you were mired in that old stagnant life of sin. You let the world, which doesn’t know the first thing about living, tell you how to live. You filled your lungs with polluted unbelief, and then exhaled disobedience</a:t>
            </a:r>
            <a:r>
              <a:rPr lang="en-AU" i="1" dirty="0" smtClean="0">
                <a:latin typeface="Glegoo" pitchFamily="2" charset="0"/>
                <a:cs typeface="Glegoo" pitchFamily="2" charset="0"/>
              </a:rPr>
              <a:t>.</a:t>
            </a:r>
            <a:endParaRPr lang="en-AU" i="1" dirty="0">
              <a:latin typeface="Glegoo" pitchFamily="2" charset="0"/>
              <a:cs typeface="Glegoo" pitchFamily="2" charset="0"/>
            </a:endParaRPr>
          </a:p>
        </p:txBody>
      </p:sp>
    </p:spTree>
    <p:extLst>
      <p:ext uri="{BB962C8B-B14F-4D97-AF65-F5344CB8AC3E}">
        <p14:creationId xmlns:p14="http://schemas.microsoft.com/office/powerpoint/2010/main" val="3598867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r>
              <a:rPr lang="en-AU" sz="6600" dirty="0">
                <a:latin typeface="Bebas Neue" pitchFamily="34" charset="0"/>
              </a:rPr>
              <a:t>Ephesians </a:t>
            </a:r>
            <a:r>
              <a:rPr lang="en-AU" sz="6600" dirty="0" smtClean="0">
                <a:latin typeface="Bebas Neue" pitchFamily="34" charset="0"/>
              </a:rPr>
              <a:t>2:1-3 </a:t>
            </a:r>
            <a:endParaRPr lang="en-AU" sz="6600" dirty="0">
              <a:latin typeface="Bebas Neue" pitchFamily="34" charset="0"/>
            </a:endParaRPr>
          </a:p>
        </p:txBody>
      </p:sp>
      <p:sp>
        <p:nvSpPr>
          <p:cNvPr id="3" name="Content Placeholder 2"/>
          <p:cNvSpPr>
            <a:spLocks noGrp="1"/>
          </p:cNvSpPr>
          <p:nvPr>
            <p:ph idx="1"/>
          </p:nvPr>
        </p:nvSpPr>
        <p:spPr>
          <a:xfrm>
            <a:off x="0" y="2450969"/>
            <a:ext cx="9143999" cy="4407030"/>
          </a:xfrm>
        </p:spPr>
        <p:txBody>
          <a:bodyPr>
            <a:normAutofit/>
          </a:bodyPr>
          <a:lstStyle/>
          <a:p>
            <a:pPr marL="0" indent="0" algn="ctr">
              <a:buNone/>
            </a:pPr>
            <a:r>
              <a:rPr lang="en-AU" b="1" i="1" dirty="0" smtClean="0">
                <a:latin typeface="Glegoo" pitchFamily="2" charset="0"/>
                <a:cs typeface="Glegoo" pitchFamily="2" charset="0"/>
              </a:rPr>
              <a:t>The Message</a:t>
            </a:r>
          </a:p>
          <a:p>
            <a:pPr marL="0" indent="0" algn="ctr">
              <a:buNone/>
            </a:pPr>
            <a:r>
              <a:rPr lang="en-AU" i="1" dirty="0" smtClean="0">
                <a:latin typeface="Glegoo" pitchFamily="2" charset="0"/>
                <a:cs typeface="Glegoo" pitchFamily="2" charset="0"/>
              </a:rPr>
              <a:t>We </a:t>
            </a:r>
            <a:r>
              <a:rPr lang="en-AU" i="1" dirty="0">
                <a:latin typeface="Glegoo" pitchFamily="2" charset="0"/>
                <a:cs typeface="Glegoo" pitchFamily="2" charset="0"/>
              </a:rPr>
              <a:t>all did it, all of us doing what we felt like doing, when we felt like doing it, all of us in the same boat. It’s a wonder God didn’t lose his temper and do away with the whole lot of us</a:t>
            </a:r>
          </a:p>
          <a:p>
            <a:pPr marL="0" indent="0" algn="ctr">
              <a:buNone/>
            </a:pPr>
            <a:endParaRPr lang="en-AU" i="1" dirty="0">
              <a:latin typeface="Glegoo" pitchFamily="2" charset="0"/>
              <a:cs typeface="Glegoo" pitchFamily="2" charset="0"/>
            </a:endParaRPr>
          </a:p>
        </p:txBody>
      </p:sp>
    </p:spTree>
    <p:extLst>
      <p:ext uri="{BB962C8B-B14F-4D97-AF65-F5344CB8AC3E}">
        <p14:creationId xmlns:p14="http://schemas.microsoft.com/office/powerpoint/2010/main" val="3964581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10619"/>
            <a:ext cx="8229600" cy="3115543"/>
          </a:xfrm>
        </p:spPr>
        <p:txBody>
          <a:bodyPr>
            <a:normAutofit/>
          </a:bodyPr>
          <a:lstStyle/>
          <a:p>
            <a:pPr marL="0" indent="0" algn="ctr">
              <a:buNone/>
            </a:pPr>
            <a:r>
              <a:rPr lang="en-AU" i="1" dirty="0" smtClean="0">
                <a:latin typeface="Glegoo" pitchFamily="2" charset="0"/>
                <a:cs typeface="Glegoo" pitchFamily="2" charset="0"/>
              </a:rPr>
              <a:t>The Good news is . . . </a:t>
            </a:r>
            <a:endParaRPr lang="en-AU" i="1" dirty="0">
              <a:latin typeface="Glegoo" pitchFamily="2" charset="0"/>
              <a:cs typeface="Glegoo" pitchFamily="2" charset="0"/>
            </a:endParaRPr>
          </a:p>
        </p:txBody>
      </p:sp>
      <p:sp>
        <p:nvSpPr>
          <p:cNvPr id="4" name="Title 3"/>
          <p:cNvSpPr>
            <a:spLocks noGrp="1"/>
          </p:cNvSpPr>
          <p:nvPr>
            <p:ph type="title"/>
          </p:nvPr>
        </p:nvSpPr>
        <p:spPr/>
        <p:txBody>
          <a:bodyPr/>
          <a:lstStyle/>
          <a:p>
            <a:endParaRPr lang="en-AU"/>
          </a:p>
        </p:txBody>
      </p:sp>
    </p:spTree>
    <p:extLst>
      <p:ext uri="{BB962C8B-B14F-4D97-AF65-F5344CB8AC3E}">
        <p14:creationId xmlns:p14="http://schemas.microsoft.com/office/powerpoint/2010/main" val="1397039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639</TotalTime>
  <Words>261</Words>
  <Application>Microsoft Office PowerPoint</Application>
  <PresentationFormat>On-screen Show (4:3)</PresentationFormat>
  <Paragraphs>38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Who do you think we are?</vt:lpstr>
      <vt:lpstr>PowerPoint Presentation</vt:lpstr>
      <vt:lpstr>PowerPoint Presentation</vt:lpstr>
      <vt:lpstr>Ephesians 2:1-3</vt:lpstr>
      <vt:lpstr>Ephesians 2:1-3</vt:lpstr>
      <vt:lpstr>Ephesians 2:1-3 </vt:lpstr>
      <vt:lpstr>Ephesians 2:1-3 </vt:lpstr>
      <vt:lpstr>PowerPoint Presentation</vt:lpstr>
      <vt:lpstr>Ephesians 2:4-9</vt:lpstr>
      <vt:lpstr>Ephesians 2:4-9</vt:lpstr>
      <vt:lpstr>Ephesians 2:4-9</vt:lpstr>
      <vt:lpstr>Ephesians 2:4-9</vt:lpstr>
      <vt:lpstr>Ephesians 2:4-9</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Griffiths</dc:creator>
  <cp:lastModifiedBy>Matt Sonsee</cp:lastModifiedBy>
  <cp:revision>16</cp:revision>
  <cp:lastPrinted>2016-07-16T23:32:26Z</cp:lastPrinted>
  <dcterms:created xsi:type="dcterms:W3CDTF">2016-06-30T08:44:04Z</dcterms:created>
  <dcterms:modified xsi:type="dcterms:W3CDTF">2016-07-22T03:52:21Z</dcterms:modified>
</cp:coreProperties>
</file>